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9611-B904-A74D-9993-75D7E43AB3B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D011-80A5-F041-9BB8-D9CD2700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027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2857" y="1768927"/>
            <a:ext cx="1705429" cy="3991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2397" y="2284187"/>
            <a:ext cx="1705429" cy="3991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7369" y="2752183"/>
            <a:ext cx="1759948" cy="4464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NEURON</dc:creator>
  <cp:lastModifiedBy>DeCloux, Korynne</cp:lastModifiedBy>
  <cp:revision>5</cp:revision>
  <dcterms:created xsi:type="dcterms:W3CDTF">2013-03-04T16:03:29Z</dcterms:created>
  <dcterms:modified xsi:type="dcterms:W3CDTF">2016-04-04T22:21:30Z</dcterms:modified>
</cp:coreProperties>
</file>